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</p:sldIdLst>
  <p:sldSz cx="9001125" cy="6137275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1138" y="10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75085" y="1004411"/>
            <a:ext cx="7650956" cy="2136681"/>
          </a:xfrm>
        </p:spPr>
        <p:txBody>
          <a:bodyPr anchor="b"/>
          <a:lstStyle>
            <a:lvl1pPr algn="ctr">
              <a:defRPr sz="5369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25141" y="3223490"/>
            <a:ext cx="6750844" cy="1481754"/>
          </a:xfrm>
        </p:spPr>
        <p:txBody>
          <a:bodyPr/>
          <a:lstStyle>
            <a:lvl1pPr marL="0" indent="0" algn="ctr">
              <a:buNone/>
              <a:defRPr sz="2148"/>
            </a:lvl1pPr>
            <a:lvl2pPr marL="409148" indent="0" algn="ctr">
              <a:buNone/>
              <a:defRPr sz="1790"/>
            </a:lvl2pPr>
            <a:lvl3pPr marL="818297" indent="0" algn="ctr">
              <a:buNone/>
              <a:defRPr sz="1611"/>
            </a:lvl3pPr>
            <a:lvl4pPr marL="1227445" indent="0" algn="ctr">
              <a:buNone/>
              <a:defRPr sz="1432"/>
            </a:lvl4pPr>
            <a:lvl5pPr marL="1636593" indent="0" algn="ctr">
              <a:buNone/>
              <a:defRPr sz="1432"/>
            </a:lvl5pPr>
            <a:lvl6pPr marL="2045741" indent="0" algn="ctr">
              <a:buNone/>
              <a:defRPr sz="1432"/>
            </a:lvl6pPr>
            <a:lvl7pPr marL="2454890" indent="0" algn="ctr">
              <a:buNone/>
              <a:defRPr sz="1432"/>
            </a:lvl7pPr>
            <a:lvl8pPr marL="2864038" indent="0" algn="ctr">
              <a:buNone/>
              <a:defRPr sz="1432"/>
            </a:lvl8pPr>
            <a:lvl9pPr marL="3273186" indent="0" algn="ctr">
              <a:buNone/>
              <a:defRPr sz="1432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2742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5097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441430" y="326753"/>
            <a:ext cx="1940868" cy="520105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18828" y="326753"/>
            <a:ext cx="5710089" cy="520105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38437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42476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4140" y="1530059"/>
            <a:ext cx="7763470" cy="2552935"/>
          </a:xfrm>
        </p:spPr>
        <p:txBody>
          <a:bodyPr anchor="b"/>
          <a:lstStyle>
            <a:lvl1pPr>
              <a:defRPr sz="5369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4140" y="4107146"/>
            <a:ext cx="7763470" cy="1342528"/>
          </a:xfrm>
        </p:spPr>
        <p:txBody>
          <a:bodyPr/>
          <a:lstStyle>
            <a:lvl1pPr marL="0" indent="0">
              <a:buNone/>
              <a:defRPr sz="2148">
                <a:solidFill>
                  <a:schemeClr val="tx1"/>
                </a:solidFill>
              </a:defRPr>
            </a:lvl1pPr>
            <a:lvl2pPr marL="409148" indent="0">
              <a:buNone/>
              <a:defRPr sz="1790">
                <a:solidFill>
                  <a:schemeClr val="tx1">
                    <a:tint val="75000"/>
                  </a:schemeClr>
                </a:solidFill>
              </a:defRPr>
            </a:lvl2pPr>
            <a:lvl3pPr marL="818297" indent="0">
              <a:buNone/>
              <a:defRPr sz="1611">
                <a:solidFill>
                  <a:schemeClr val="tx1">
                    <a:tint val="75000"/>
                  </a:schemeClr>
                </a:solidFill>
              </a:defRPr>
            </a:lvl3pPr>
            <a:lvl4pPr marL="1227445" indent="0">
              <a:buNone/>
              <a:defRPr sz="1432">
                <a:solidFill>
                  <a:schemeClr val="tx1">
                    <a:tint val="75000"/>
                  </a:schemeClr>
                </a:solidFill>
              </a:defRPr>
            </a:lvl4pPr>
            <a:lvl5pPr marL="1636593" indent="0">
              <a:buNone/>
              <a:defRPr sz="1432">
                <a:solidFill>
                  <a:schemeClr val="tx1">
                    <a:tint val="75000"/>
                  </a:schemeClr>
                </a:solidFill>
              </a:defRPr>
            </a:lvl5pPr>
            <a:lvl6pPr marL="2045741" indent="0">
              <a:buNone/>
              <a:defRPr sz="1432">
                <a:solidFill>
                  <a:schemeClr val="tx1">
                    <a:tint val="75000"/>
                  </a:schemeClr>
                </a:solidFill>
              </a:defRPr>
            </a:lvl6pPr>
            <a:lvl7pPr marL="2454890" indent="0">
              <a:buNone/>
              <a:defRPr sz="1432">
                <a:solidFill>
                  <a:schemeClr val="tx1">
                    <a:tint val="75000"/>
                  </a:schemeClr>
                </a:solidFill>
              </a:defRPr>
            </a:lvl7pPr>
            <a:lvl8pPr marL="2864038" indent="0">
              <a:buNone/>
              <a:defRPr sz="1432">
                <a:solidFill>
                  <a:schemeClr val="tx1">
                    <a:tint val="75000"/>
                  </a:schemeClr>
                </a:solidFill>
              </a:defRPr>
            </a:lvl8pPr>
            <a:lvl9pPr marL="3273186" indent="0">
              <a:buNone/>
              <a:defRPr sz="143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4189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18827" y="1633765"/>
            <a:ext cx="3825478" cy="3894045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56820" y="1633765"/>
            <a:ext cx="3825478" cy="3894045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84939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0000" y="326754"/>
            <a:ext cx="7763470" cy="118625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0001" y="1504485"/>
            <a:ext cx="3807897" cy="737325"/>
          </a:xfrm>
        </p:spPr>
        <p:txBody>
          <a:bodyPr anchor="b"/>
          <a:lstStyle>
            <a:lvl1pPr marL="0" indent="0">
              <a:buNone/>
              <a:defRPr sz="2148" b="1"/>
            </a:lvl1pPr>
            <a:lvl2pPr marL="409148" indent="0">
              <a:buNone/>
              <a:defRPr sz="1790" b="1"/>
            </a:lvl2pPr>
            <a:lvl3pPr marL="818297" indent="0">
              <a:buNone/>
              <a:defRPr sz="1611" b="1"/>
            </a:lvl3pPr>
            <a:lvl4pPr marL="1227445" indent="0">
              <a:buNone/>
              <a:defRPr sz="1432" b="1"/>
            </a:lvl4pPr>
            <a:lvl5pPr marL="1636593" indent="0">
              <a:buNone/>
              <a:defRPr sz="1432" b="1"/>
            </a:lvl5pPr>
            <a:lvl6pPr marL="2045741" indent="0">
              <a:buNone/>
              <a:defRPr sz="1432" b="1"/>
            </a:lvl6pPr>
            <a:lvl7pPr marL="2454890" indent="0">
              <a:buNone/>
              <a:defRPr sz="1432" b="1"/>
            </a:lvl7pPr>
            <a:lvl8pPr marL="2864038" indent="0">
              <a:buNone/>
              <a:defRPr sz="1432" b="1"/>
            </a:lvl8pPr>
            <a:lvl9pPr marL="3273186" indent="0">
              <a:buNone/>
              <a:defRPr sz="1432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001" y="2241810"/>
            <a:ext cx="3807897" cy="3297365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56820" y="1504485"/>
            <a:ext cx="3826651" cy="737325"/>
          </a:xfrm>
        </p:spPr>
        <p:txBody>
          <a:bodyPr anchor="b"/>
          <a:lstStyle>
            <a:lvl1pPr marL="0" indent="0">
              <a:buNone/>
              <a:defRPr sz="2148" b="1"/>
            </a:lvl1pPr>
            <a:lvl2pPr marL="409148" indent="0">
              <a:buNone/>
              <a:defRPr sz="1790" b="1"/>
            </a:lvl2pPr>
            <a:lvl3pPr marL="818297" indent="0">
              <a:buNone/>
              <a:defRPr sz="1611" b="1"/>
            </a:lvl3pPr>
            <a:lvl4pPr marL="1227445" indent="0">
              <a:buNone/>
              <a:defRPr sz="1432" b="1"/>
            </a:lvl4pPr>
            <a:lvl5pPr marL="1636593" indent="0">
              <a:buNone/>
              <a:defRPr sz="1432" b="1"/>
            </a:lvl5pPr>
            <a:lvl6pPr marL="2045741" indent="0">
              <a:buNone/>
              <a:defRPr sz="1432" b="1"/>
            </a:lvl6pPr>
            <a:lvl7pPr marL="2454890" indent="0">
              <a:buNone/>
              <a:defRPr sz="1432" b="1"/>
            </a:lvl7pPr>
            <a:lvl8pPr marL="2864038" indent="0">
              <a:buNone/>
              <a:defRPr sz="1432" b="1"/>
            </a:lvl8pPr>
            <a:lvl9pPr marL="3273186" indent="0">
              <a:buNone/>
              <a:defRPr sz="1432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556820" y="2241810"/>
            <a:ext cx="3826651" cy="3297365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23801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79784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48729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0000" y="409152"/>
            <a:ext cx="2903097" cy="1432031"/>
          </a:xfrm>
        </p:spPr>
        <p:txBody>
          <a:bodyPr anchor="b"/>
          <a:lstStyle>
            <a:lvl1pPr>
              <a:defRPr sz="2864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26650" y="883655"/>
            <a:ext cx="4556820" cy="4361443"/>
          </a:xfrm>
        </p:spPr>
        <p:txBody>
          <a:bodyPr/>
          <a:lstStyle>
            <a:lvl1pPr>
              <a:defRPr sz="2864"/>
            </a:lvl1pPr>
            <a:lvl2pPr>
              <a:defRPr sz="2506"/>
            </a:lvl2pPr>
            <a:lvl3pPr>
              <a:defRPr sz="2148"/>
            </a:lvl3pPr>
            <a:lvl4pPr>
              <a:defRPr sz="1790"/>
            </a:lvl4pPr>
            <a:lvl5pPr>
              <a:defRPr sz="1790"/>
            </a:lvl5pPr>
            <a:lvl6pPr>
              <a:defRPr sz="1790"/>
            </a:lvl6pPr>
            <a:lvl7pPr>
              <a:defRPr sz="1790"/>
            </a:lvl7pPr>
            <a:lvl8pPr>
              <a:defRPr sz="1790"/>
            </a:lvl8pPr>
            <a:lvl9pPr>
              <a:defRPr sz="179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0000" y="1841183"/>
            <a:ext cx="2903097" cy="3411018"/>
          </a:xfrm>
        </p:spPr>
        <p:txBody>
          <a:bodyPr/>
          <a:lstStyle>
            <a:lvl1pPr marL="0" indent="0">
              <a:buNone/>
              <a:defRPr sz="1432"/>
            </a:lvl1pPr>
            <a:lvl2pPr marL="409148" indent="0">
              <a:buNone/>
              <a:defRPr sz="1253"/>
            </a:lvl2pPr>
            <a:lvl3pPr marL="818297" indent="0">
              <a:buNone/>
              <a:defRPr sz="1074"/>
            </a:lvl3pPr>
            <a:lvl4pPr marL="1227445" indent="0">
              <a:buNone/>
              <a:defRPr sz="895"/>
            </a:lvl4pPr>
            <a:lvl5pPr marL="1636593" indent="0">
              <a:buNone/>
              <a:defRPr sz="895"/>
            </a:lvl5pPr>
            <a:lvl6pPr marL="2045741" indent="0">
              <a:buNone/>
              <a:defRPr sz="895"/>
            </a:lvl6pPr>
            <a:lvl7pPr marL="2454890" indent="0">
              <a:buNone/>
              <a:defRPr sz="895"/>
            </a:lvl7pPr>
            <a:lvl8pPr marL="2864038" indent="0">
              <a:buNone/>
              <a:defRPr sz="895"/>
            </a:lvl8pPr>
            <a:lvl9pPr marL="3273186" indent="0">
              <a:buNone/>
              <a:defRPr sz="895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49655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0000" y="409152"/>
            <a:ext cx="2903097" cy="1432031"/>
          </a:xfrm>
        </p:spPr>
        <p:txBody>
          <a:bodyPr anchor="b"/>
          <a:lstStyle>
            <a:lvl1pPr>
              <a:defRPr sz="2864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26650" y="883655"/>
            <a:ext cx="4556820" cy="4361443"/>
          </a:xfrm>
        </p:spPr>
        <p:txBody>
          <a:bodyPr anchor="t"/>
          <a:lstStyle>
            <a:lvl1pPr marL="0" indent="0">
              <a:buNone/>
              <a:defRPr sz="2864"/>
            </a:lvl1pPr>
            <a:lvl2pPr marL="409148" indent="0">
              <a:buNone/>
              <a:defRPr sz="2506"/>
            </a:lvl2pPr>
            <a:lvl3pPr marL="818297" indent="0">
              <a:buNone/>
              <a:defRPr sz="2148"/>
            </a:lvl3pPr>
            <a:lvl4pPr marL="1227445" indent="0">
              <a:buNone/>
              <a:defRPr sz="1790"/>
            </a:lvl4pPr>
            <a:lvl5pPr marL="1636593" indent="0">
              <a:buNone/>
              <a:defRPr sz="1790"/>
            </a:lvl5pPr>
            <a:lvl6pPr marL="2045741" indent="0">
              <a:buNone/>
              <a:defRPr sz="1790"/>
            </a:lvl6pPr>
            <a:lvl7pPr marL="2454890" indent="0">
              <a:buNone/>
              <a:defRPr sz="1790"/>
            </a:lvl7pPr>
            <a:lvl8pPr marL="2864038" indent="0">
              <a:buNone/>
              <a:defRPr sz="1790"/>
            </a:lvl8pPr>
            <a:lvl9pPr marL="3273186" indent="0">
              <a:buNone/>
              <a:defRPr sz="179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0000" y="1841183"/>
            <a:ext cx="2903097" cy="3411018"/>
          </a:xfrm>
        </p:spPr>
        <p:txBody>
          <a:bodyPr/>
          <a:lstStyle>
            <a:lvl1pPr marL="0" indent="0">
              <a:buNone/>
              <a:defRPr sz="1432"/>
            </a:lvl1pPr>
            <a:lvl2pPr marL="409148" indent="0">
              <a:buNone/>
              <a:defRPr sz="1253"/>
            </a:lvl2pPr>
            <a:lvl3pPr marL="818297" indent="0">
              <a:buNone/>
              <a:defRPr sz="1074"/>
            </a:lvl3pPr>
            <a:lvl4pPr marL="1227445" indent="0">
              <a:buNone/>
              <a:defRPr sz="895"/>
            </a:lvl4pPr>
            <a:lvl5pPr marL="1636593" indent="0">
              <a:buNone/>
              <a:defRPr sz="895"/>
            </a:lvl5pPr>
            <a:lvl6pPr marL="2045741" indent="0">
              <a:buNone/>
              <a:defRPr sz="895"/>
            </a:lvl6pPr>
            <a:lvl7pPr marL="2454890" indent="0">
              <a:buNone/>
              <a:defRPr sz="895"/>
            </a:lvl7pPr>
            <a:lvl8pPr marL="2864038" indent="0">
              <a:buNone/>
              <a:defRPr sz="895"/>
            </a:lvl8pPr>
            <a:lvl9pPr marL="3273186" indent="0">
              <a:buNone/>
              <a:defRPr sz="895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36834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18828" y="326754"/>
            <a:ext cx="7763470" cy="11862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8828" y="1633765"/>
            <a:ext cx="7763470" cy="389404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8827" y="5688346"/>
            <a:ext cx="2025253" cy="3267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7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BA8834-41F6-4AA4-8BEF-268B0041E8B2}" type="datetimeFigureOut">
              <a:rPr lang="en-US" smtClean="0"/>
              <a:t>10/5/2025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81623" y="5688346"/>
            <a:ext cx="3037880" cy="3267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7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357045" y="5688346"/>
            <a:ext cx="2025253" cy="3267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7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20F0B5-8F23-47E1-8600-478E56709C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52480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818297" rtl="0" eaLnBrk="1" latinLnBrk="0" hangingPunct="1">
        <a:lnSpc>
          <a:spcPct val="90000"/>
        </a:lnSpc>
        <a:spcBef>
          <a:spcPct val="0"/>
        </a:spcBef>
        <a:buNone/>
        <a:defRPr sz="393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04574" indent="-204574" algn="l" defTabSz="818297" rtl="0" eaLnBrk="1" latinLnBrk="0" hangingPunct="1">
        <a:lnSpc>
          <a:spcPct val="90000"/>
        </a:lnSpc>
        <a:spcBef>
          <a:spcPts val="895"/>
        </a:spcBef>
        <a:buFont typeface="Arial" panose="020B0604020202020204" pitchFamily="34" charset="0"/>
        <a:buChar char="•"/>
        <a:defRPr sz="2506" kern="1200">
          <a:solidFill>
            <a:schemeClr val="tx1"/>
          </a:solidFill>
          <a:latin typeface="+mn-lt"/>
          <a:ea typeface="+mn-ea"/>
          <a:cs typeface="+mn-cs"/>
        </a:defRPr>
      </a:lvl1pPr>
      <a:lvl2pPr marL="613722" indent="-204574" algn="l" defTabSz="818297" rtl="0" eaLnBrk="1" latinLnBrk="0" hangingPunct="1">
        <a:lnSpc>
          <a:spcPct val="90000"/>
        </a:lnSpc>
        <a:spcBef>
          <a:spcPts val="447"/>
        </a:spcBef>
        <a:buFont typeface="Arial" panose="020B0604020202020204" pitchFamily="34" charset="0"/>
        <a:buChar char="•"/>
        <a:defRPr sz="2148" kern="1200">
          <a:solidFill>
            <a:schemeClr val="tx1"/>
          </a:solidFill>
          <a:latin typeface="+mn-lt"/>
          <a:ea typeface="+mn-ea"/>
          <a:cs typeface="+mn-cs"/>
        </a:defRPr>
      </a:lvl2pPr>
      <a:lvl3pPr marL="1022871" indent="-204574" algn="l" defTabSz="818297" rtl="0" eaLnBrk="1" latinLnBrk="0" hangingPunct="1">
        <a:lnSpc>
          <a:spcPct val="90000"/>
        </a:lnSpc>
        <a:spcBef>
          <a:spcPts val="447"/>
        </a:spcBef>
        <a:buFont typeface="Arial" panose="020B0604020202020204" pitchFamily="34" charset="0"/>
        <a:buChar char="•"/>
        <a:defRPr sz="1790" kern="1200">
          <a:solidFill>
            <a:schemeClr val="tx1"/>
          </a:solidFill>
          <a:latin typeface="+mn-lt"/>
          <a:ea typeface="+mn-ea"/>
          <a:cs typeface="+mn-cs"/>
        </a:defRPr>
      </a:lvl3pPr>
      <a:lvl4pPr marL="1432019" indent="-204574" algn="l" defTabSz="818297" rtl="0" eaLnBrk="1" latinLnBrk="0" hangingPunct="1">
        <a:lnSpc>
          <a:spcPct val="90000"/>
        </a:lnSpc>
        <a:spcBef>
          <a:spcPts val="447"/>
        </a:spcBef>
        <a:buFont typeface="Arial" panose="020B0604020202020204" pitchFamily="34" charset="0"/>
        <a:buChar char="•"/>
        <a:defRPr sz="1611" kern="1200">
          <a:solidFill>
            <a:schemeClr val="tx1"/>
          </a:solidFill>
          <a:latin typeface="+mn-lt"/>
          <a:ea typeface="+mn-ea"/>
          <a:cs typeface="+mn-cs"/>
        </a:defRPr>
      </a:lvl4pPr>
      <a:lvl5pPr marL="1841167" indent="-204574" algn="l" defTabSz="818297" rtl="0" eaLnBrk="1" latinLnBrk="0" hangingPunct="1">
        <a:lnSpc>
          <a:spcPct val="90000"/>
        </a:lnSpc>
        <a:spcBef>
          <a:spcPts val="447"/>
        </a:spcBef>
        <a:buFont typeface="Arial" panose="020B0604020202020204" pitchFamily="34" charset="0"/>
        <a:buChar char="•"/>
        <a:defRPr sz="1611" kern="1200">
          <a:solidFill>
            <a:schemeClr val="tx1"/>
          </a:solidFill>
          <a:latin typeface="+mn-lt"/>
          <a:ea typeface="+mn-ea"/>
          <a:cs typeface="+mn-cs"/>
        </a:defRPr>
      </a:lvl5pPr>
      <a:lvl6pPr marL="2250316" indent="-204574" algn="l" defTabSz="818297" rtl="0" eaLnBrk="1" latinLnBrk="0" hangingPunct="1">
        <a:lnSpc>
          <a:spcPct val="90000"/>
        </a:lnSpc>
        <a:spcBef>
          <a:spcPts val="447"/>
        </a:spcBef>
        <a:buFont typeface="Arial" panose="020B0604020202020204" pitchFamily="34" charset="0"/>
        <a:buChar char="•"/>
        <a:defRPr sz="1611" kern="1200">
          <a:solidFill>
            <a:schemeClr val="tx1"/>
          </a:solidFill>
          <a:latin typeface="+mn-lt"/>
          <a:ea typeface="+mn-ea"/>
          <a:cs typeface="+mn-cs"/>
        </a:defRPr>
      </a:lvl6pPr>
      <a:lvl7pPr marL="2659464" indent="-204574" algn="l" defTabSz="818297" rtl="0" eaLnBrk="1" latinLnBrk="0" hangingPunct="1">
        <a:lnSpc>
          <a:spcPct val="90000"/>
        </a:lnSpc>
        <a:spcBef>
          <a:spcPts val="447"/>
        </a:spcBef>
        <a:buFont typeface="Arial" panose="020B0604020202020204" pitchFamily="34" charset="0"/>
        <a:buChar char="•"/>
        <a:defRPr sz="1611" kern="1200">
          <a:solidFill>
            <a:schemeClr val="tx1"/>
          </a:solidFill>
          <a:latin typeface="+mn-lt"/>
          <a:ea typeface="+mn-ea"/>
          <a:cs typeface="+mn-cs"/>
        </a:defRPr>
      </a:lvl7pPr>
      <a:lvl8pPr marL="3068612" indent="-204574" algn="l" defTabSz="818297" rtl="0" eaLnBrk="1" latinLnBrk="0" hangingPunct="1">
        <a:lnSpc>
          <a:spcPct val="90000"/>
        </a:lnSpc>
        <a:spcBef>
          <a:spcPts val="447"/>
        </a:spcBef>
        <a:buFont typeface="Arial" panose="020B0604020202020204" pitchFamily="34" charset="0"/>
        <a:buChar char="•"/>
        <a:defRPr sz="1611" kern="1200">
          <a:solidFill>
            <a:schemeClr val="tx1"/>
          </a:solidFill>
          <a:latin typeface="+mn-lt"/>
          <a:ea typeface="+mn-ea"/>
          <a:cs typeface="+mn-cs"/>
        </a:defRPr>
      </a:lvl8pPr>
      <a:lvl9pPr marL="3477760" indent="-204574" algn="l" defTabSz="818297" rtl="0" eaLnBrk="1" latinLnBrk="0" hangingPunct="1">
        <a:lnSpc>
          <a:spcPct val="90000"/>
        </a:lnSpc>
        <a:spcBef>
          <a:spcPts val="447"/>
        </a:spcBef>
        <a:buFont typeface="Arial" panose="020B0604020202020204" pitchFamily="34" charset="0"/>
        <a:buChar char="•"/>
        <a:defRPr sz="161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8297" rtl="0" eaLnBrk="1" latinLnBrk="0" hangingPunct="1">
        <a:defRPr sz="1611" kern="1200">
          <a:solidFill>
            <a:schemeClr val="tx1"/>
          </a:solidFill>
          <a:latin typeface="+mn-lt"/>
          <a:ea typeface="+mn-ea"/>
          <a:cs typeface="+mn-cs"/>
        </a:defRPr>
      </a:lvl1pPr>
      <a:lvl2pPr marL="409148" algn="l" defTabSz="818297" rtl="0" eaLnBrk="1" latinLnBrk="0" hangingPunct="1">
        <a:defRPr sz="1611" kern="1200">
          <a:solidFill>
            <a:schemeClr val="tx1"/>
          </a:solidFill>
          <a:latin typeface="+mn-lt"/>
          <a:ea typeface="+mn-ea"/>
          <a:cs typeface="+mn-cs"/>
        </a:defRPr>
      </a:lvl2pPr>
      <a:lvl3pPr marL="818297" algn="l" defTabSz="818297" rtl="0" eaLnBrk="1" latinLnBrk="0" hangingPunct="1">
        <a:defRPr sz="1611" kern="1200">
          <a:solidFill>
            <a:schemeClr val="tx1"/>
          </a:solidFill>
          <a:latin typeface="+mn-lt"/>
          <a:ea typeface="+mn-ea"/>
          <a:cs typeface="+mn-cs"/>
        </a:defRPr>
      </a:lvl3pPr>
      <a:lvl4pPr marL="1227445" algn="l" defTabSz="818297" rtl="0" eaLnBrk="1" latinLnBrk="0" hangingPunct="1">
        <a:defRPr sz="1611" kern="1200">
          <a:solidFill>
            <a:schemeClr val="tx1"/>
          </a:solidFill>
          <a:latin typeface="+mn-lt"/>
          <a:ea typeface="+mn-ea"/>
          <a:cs typeface="+mn-cs"/>
        </a:defRPr>
      </a:lvl4pPr>
      <a:lvl5pPr marL="1636593" algn="l" defTabSz="818297" rtl="0" eaLnBrk="1" latinLnBrk="0" hangingPunct="1">
        <a:defRPr sz="1611" kern="1200">
          <a:solidFill>
            <a:schemeClr val="tx1"/>
          </a:solidFill>
          <a:latin typeface="+mn-lt"/>
          <a:ea typeface="+mn-ea"/>
          <a:cs typeface="+mn-cs"/>
        </a:defRPr>
      </a:lvl5pPr>
      <a:lvl6pPr marL="2045741" algn="l" defTabSz="818297" rtl="0" eaLnBrk="1" latinLnBrk="0" hangingPunct="1">
        <a:defRPr sz="1611" kern="1200">
          <a:solidFill>
            <a:schemeClr val="tx1"/>
          </a:solidFill>
          <a:latin typeface="+mn-lt"/>
          <a:ea typeface="+mn-ea"/>
          <a:cs typeface="+mn-cs"/>
        </a:defRPr>
      </a:lvl6pPr>
      <a:lvl7pPr marL="2454890" algn="l" defTabSz="818297" rtl="0" eaLnBrk="1" latinLnBrk="0" hangingPunct="1">
        <a:defRPr sz="1611" kern="1200">
          <a:solidFill>
            <a:schemeClr val="tx1"/>
          </a:solidFill>
          <a:latin typeface="+mn-lt"/>
          <a:ea typeface="+mn-ea"/>
          <a:cs typeface="+mn-cs"/>
        </a:defRPr>
      </a:lvl7pPr>
      <a:lvl8pPr marL="2864038" algn="l" defTabSz="818297" rtl="0" eaLnBrk="1" latinLnBrk="0" hangingPunct="1">
        <a:defRPr sz="1611" kern="1200">
          <a:solidFill>
            <a:schemeClr val="tx1"/>
          </a:solidFill>
          <a:latin typeface="+mn-lt"/>
          <a:ea typeface="+mn-ea"/>
          <a:cs typeface="+mn-cs"/>
        </a:defRPr>
      </a:lvl8pPr>
      <a:lvl9pPr marL="3273186" algn="l" defTabSz="818297" rtl="0" eaLnBrk="1" latinLnBrk="0" hangingPunct="1">
        <a:defRPr sz="161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" y="-360363"/>
            <a:ext cx="8984533" cy="6476974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3566159" y="2854158"/>
            <a:ext cx="235684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>
                <a:latin typeface="BrushScript" panose="02020500000000000000" pitchFamily="18" charset="0"/>
                <a:ea typeface="BrushScript" panose="02020500000000000000" pitchFamily="18" charset="0"/>
                <a:cs typeface="BrushScript" panose="02020500000000000000" pitchFamily="18" charset="0"/>
              </a:rPr>
              <a:t>[HoTen]</a:t>
            </a:r>
            <a:endParaRPr lang="en-US" sz="2000">
              <a:latin typeface="BrushScript" panose="02020500000000000000" pitchFamily="18" charset="0"/>
              <a:ea typeface="BrushScript" panose="02020500000000000000" pitchFamily="18" charset="0"/>
              <a:cs typeface="BrushScript" panose="02020500000000000000" pitchFamily="18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028247" y="2484826"/>
            <a:ext cx="2265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mtClean="0">
                <a:latin typeface="Arial Black" panose="020B0A04020102020204" pitchFamily="34" charset="0"/>
              </a:rPr>
              <a:t>MYEXCEL</a:t>
            </a:r>
            <a:endParaRPr lang="en-US">
              <a:latin typeface="Arial Black" panose="020B0A04020102020204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6275347" y="2854158"/>
            <a:ext cx="132817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smtClean="0">
                <a:latin typeface="BrushScript" panose="02020500000000000000" pitchFamily="18" charset="0"/>
                <a:ea typeface="BrushScript" panose="02020500000000000000" pitchFamily="18" charset="0"/>
                <a:cs typeface="BrushScript" panose="02020500000000000000" pitchFamily="18" charset="0"/>
              </a:rPr>
              <a:t>[Lop]</a:t>
            </a:r>
            <a:endParaRPr lang="en-US" sz="2000">
              <a:latin typeface="BrushScript" panose="02020500000000000000" pitchFamily="18" charset="0"/>
              <a:ea typeface="BrushScript" panose="02020500000000000000" pitchFamily="18" charset="0"/>
              <a:cs typeface="BrushScript" panose="02020500000000000000" pitchFamily="18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270494" y="3666525"/>
            <a:ext cx="235684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smtClean="0">
                <a:latin typeface="BrushScript" panose="02020500000000000000" pitchFamily="18" charset="0"/>
                <a:ea typeface="BrushScript" panose="02020500000000000000" pitchFamily="18" charset="0"/>
                <a:cs typeface="BrushScript" panose="02020500000000000000" pitchFamily="18" charset="0"/>
              </a:rPr>
              <a:t>2026</a:t>
            </a:r>
            <a:endParaRPr lang="en-US" sz="2000">
              <a:latin typeface="BrushScript" panose="02020500000000000000" pitchFamily="18" charset="0"/>
              <a:ea typeface="BrushScript" panose="02020500000000000000" pitchFamily="18" charset="0"/>
              <a:cs typeface="BrushScript" panose="02020500000000000000" pitchFamily="18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023359" y="3267135"/>
            <a:ext cx="358016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>
                <a:latin typeface="BrushScript" panose="02020500000000000000" pitchFamily="18" charset="0"/>
                <a:ea typeface="BrushScript" panose="02020500000000000000" pitchFamily="18" charset="0"/>
                <a:cs typeface="BrushScript" panose="02020500000000000000" pitchFamily="18" charset="0"/>
              </a:rPr>
              <a:t>[Danh hiệu]</a:t>
            </a:r>
            <a:endParaRPr lang="en-US" sz="2000">
              <a:latin typeface="BrushScript" panose="02020500000000000000" pitchFamily="18" charset="0"/>
              <a:ea typeface="BrushScript" panose="02020500000000000000" pitchFamily="18" charset="0"/>
              <a:cs typeface="BrushScript" panose="02020500000000000000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082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12</Words>
  <Application>Microsoft Office PowerPoint</Application>
  <PresentationFormat>Custom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Arial Black</vt:lpstr>
      <vt:lpstr>BrushScript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Giang .</dc:creator>
  <cp:lastModifiedBy>Giang .</cp:lastModifiedBy>
  <cp:revision>7</cp:revision>
  <dcterms:created xsi:type="dcterms:W3CDTF">2025-10-05T08:55:57Z</dcterms:created>
  <dcterms:modified xsi:type="dcterms:W3CDTF">2025-10-05T11:25:56Z</dcterms:modified>
</cp:coreProperties>
</file>

<file path=docProps/thumbnail.jpeg>
</file>